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handoutMasterIdLst>
    <p:handoutMasterId r:id="rId26"/>
  </p:handoutMasterIdLst>
  <p:sldIdLst>
    <p:sldId id="256" r:id="rId5"/>
    <p:sldId id="275" r:id="rId6"/>
    <p:sldId id="287" r:id="rId7"/>
    <p:sldId id="292" r:id="rId8"/>
    <p:sldId id="288" r:id="rId9"/>
    <p:sldId id="291" r:id="rId10"/>
    <p:sldId id="289" r:id="rId11"/>
    <p:sldId id="290" r:id="rId12"/>
    <p:sldId id="276" r:id="rId13"/>
    <p:sldId id="277" r:id="rId14"/>
    <p:sldId id="278" r:id="rId15"/>
    <p:sldId id="279" r:id="rId16"/>
    <p:sldId id="296" r:id="rId17"/>
    <p:sldId id="280" r:id="rId18"/>
    <p:sldId id="281" r:id="rId19"/>
    <p:sldId id="282" r:id="rId20"/>
    <p:sldId id="283" r:id="rId21"/>
    <p:sldId id="293" r:id="rId22"/>
    <p:sldId id="294" r:id="rId23"/>
    <p:sldId id="295" r:id="rId24"/>
    <p:sldId id="286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F17BC3-5724-BB3A-9B1B-4DADF7248F28}" v="10" dt="2024-11-13T12:23:57.1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69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C Smith" userId="S::clay@lainesmeadprimary.co.uk::a7904ce1-6378-4d40-8500-1f24fc8e8faa" providerId="AD" clId="Web-{FBF17BC3-5724-BB3A-9B1B-4DADF7248F28}"/>
    <pc:docChg chg="modSld">
      <pc:chgData name="Mrs C Smith" userId="S::clay@lainesmeadprimary.co.uk::a7904ce1-6378-4d40-8500-1f24fc8e8faa" providerId="AD" clId="Web-{FBF17BC3-5724-BB3A-9B1B-4DADF7248F28}" dt="2024-11-13T12:23:57.102" v="9" actId="1076"/>
      <pc:docMkLst>
        <pc:docMk/>
      </pc:docMkLst>
      <pc:sldChg chg="addSp delSp modSp">
        <pc:chgData name="Mrs C Smith" userId="S::clay@lainesmeadprimary.co.uk::a7904ce1-6378-4d40-8500-1f24fc8e8faa" providerId="AD" clId="Web-{FBF17BC3-5724-BB3A-9B1B-4DADF7248F28}" dt="2024-11-13T12:23:57.102" v="9" actId="1076"/>
        <pc:sldMkLst>
          <pc:docMk/>
          <pc:sldMk cId="2298492703" sldId="294"/>
        </pc:sldMkLst>
        <pc:picChg chg="add mod">
          <ac:chgData name="Mrs C Smith" userId="S::clay@lainesmeadprimary.co.uk::a7904ce1-6378-4d40-8500-1f24fc8e8faa" providerId="AD" clId="Web-{FBF17BC3-5724-BB3A-9B1B-4DADF7248F28}" dt="2024-11-13T12:23:51.477" v="7" actId="1076"/>
          <ac:picMkLst>
            <pc:docMk/>
            <pc:sldMk cId="2298492703" sldId="294"/>
            <ac:picMk id="3" creationId="{F8DDADD9-5843-4739-FD9E-BDFCCCBB5B07}"/>
          </ac:picMkLst>
        </pc:picChg>
        <pc:picChg chg="add mod">
          <ac:chgData name="Mrs C Smith" userId="S::clay@lainesmeadprimary.co.uk::a7904ce1-6378-4d40-8500-1f24fc8e8faa" providerId="AD" clId="Web-{FBF17BC3-5724-BB3A-9B1B-4DADF7248F28}" dt="2024-11-13T12:23:57.102" v="9" actId="1076"/>
          <ac:picMkLst>
            <pc:docMk/>
            <pc:sldMk cId="2298492703" sldId="294"/>
            <ac:picMk id="4" creationId="{6B7C43A9-11C2-940E-324F-D1CB462CF370}"/>
          </ac:picMkLst>
        </pc:picChg>
        <pc:picChg chg="del">
          <ac:chgData name="Mrs C Smith" userId="S::clay@lainesmeadprimary.co.uk::a7904ce1-6378-4d40-8500-1f24fc8e8faa" providerId="AD" clId="Web-{FBF17BC3-5724-BB3A-9B1B-4DADF7248F28}" dt="2024-11-13T12:22:46.303" v="1"/>
          <ac:picMkLst>
            <pc:docMk/>
            <pc:sldMk cId="2298492703" sldId="294"/>
            <ac:picMk id="9" creationId="{00000000-0000-0000-0000-000000000000}"/>
          </ac:picMkLst>
        </pc:picChg>
        <pc:picChg chg="del">
          <ac:chgData name="Mrs C Smith" userId="S::clay@lainesmeadprimary.co.uk::a7904ce1-6378-4d40-8500-1f24fc8e8faa" providerId="AD" clId="Web-{FBF17BC3-5724-BB3A-9B1B-4DADF7248F28}" dt="2024-11-13T12:22:45.568" v="0"/>
          <ac:picMkLst>
            <pc:docMk/>
            <pc:sldMk cId="2298492703" sldId="294"/>
            <ac:picMk id="10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B4892-3CC1-401A-BA22-0551320F4AD9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2FEA7-54ED-406C-9E6E-42D123430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3037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AE31E08-FC50-437B-A623-C1D4FAB991D0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4D9DED9-973D-4395-89B0-F5876146E22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.png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1340768"/>
            <a:ext cx="8568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Y6 Parent meeting 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r>
              <a:rPr lang="en-GB" sz="4000" dirty="0">
                <a:latin typeface="Comic Sans MS" panose="030F0702030302020204" pitchFamily="66" charset="0"/>
              </a:rPr>
              <a:t>SATs</a:t>
            </a:r>
          </a:p>
        </p:txBody>
      </p:sp>
      <p:sp>
        <p:nvSpPr>
          <p:cNvPr id="3" name="AutoShape 2" descr="KS2 SATs in 2022: a guide for paren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9792" y="3501008"/>
            <a:ext cx="4320480" cy="28803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7704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20" y="268451"/>
            <a:ext cx="52966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What are the SATS?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3781" y="1020423"/>
            <a:ext cx="7815460" cy="4812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KS2 assessments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en-GB" sz="2400" baseline="30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15</a:t>
            </a:r>
            <a:r>
              <a:rPr lang="en-GB" sz="2400" baseline="300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May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Grammar, Punctuation and Spelling (Paper 1) Grammar, Punctuation and Spelling (Paper 2) </a:t>
            </a:r>
            <a:b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Reading </a:t>
            </a:r>
            <a:b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 Paper 1 (Arithmetic) </a:t>
            </a:r>
            <a:b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 Paper 2 (Reasoning) </a:t>
            </a:r>
            <a:b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Maths Paper 3 (Reasoning)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24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Writing – teacher assessment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6967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2791" y="312537"/>
            <a:ext cx="2037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Reading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30528" y="1020423"/>
            <a:ext cx="4483911" cy="56796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4019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2791" y="312537"/>
            <a:ext cx="2037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Reading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537" y="1181531"/>
            <a:ext cx="8791575" cy="184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3728" y="3284984"/>
            <a:ext cx="5892900" cy="31826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674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74912" y="359347"/>
            <a:ext cx="15327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SPAG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234" y="1236151"/>
            <a:ext cx="7564110" cy="19353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4599" y="3289803"/>
            <a:ext cx="7423745" cy="17664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6418" y="5162107"/>
            <a:ext cx="7379742" cy="15743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4493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79969" y="312537"/>
            <a:ext cx="20633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Spelling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5502" y="1375874"/>
            <a:ext cx="6025167" cy="51548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09935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8504" y="373411"/>
            <a:ext cx="28184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Arithmetic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710" y="1194868"/>
            <a:ext cx="6061452" cy="26584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35433" y="4002052"/>
            <a:ext cx="6366729" cy="28701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4488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2191" y="373411"/>
            <a:ext cx="26789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u="sng" dirty="0">
                <a:latin typeface="Comic Sans MS" panose="030F0702030302020204" pitchFamily="66" charset="0"/>
              </a:rPr>
              <a:t>Reasoning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326" y="1251802"/>
            <a:ext cx="5829300" cy="14859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17771" y="2931011"/>
            <a:ext cx="4713478" cy="35010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6773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21" y="205093"/>
            <a:ext cx="7200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u="sng" dirty="0">
                <a:latin typeface="Comic Sans MS" panose="030F0702030302020204" pitchFamily="66" charset="0"/>
                <a:cs typeface="Arial" panose="020B0604020202020204" pitchFamily="34" charset="0"/>
              </a:rPr>
              <a:t>Specific arrangements for SATs: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521" y="1767641"/>
            <a:ext cx="87292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Additional (extra) time;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Tests being opened early to be modified;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An adult to read for them;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An adult to scribe (write) for them;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Written or spoken translations of the mathematics reasoning papers;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The use of prompts or rest breaks;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Arrangements for children who are ill or injured at the time of the tests.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9485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20" y="188640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u="sng" dirty="0">
                <a:latin typeface="Comic Sans MS" panose="030F0702030302020204" pitchFamily="66" charset="0"/>
                <a:cs typeface="Arial" panose="020B0604020202020204" pitchFamily="34" charset="0"/>
              </a:rPr>
              <a:t>What sort of results are reported?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2011807"/>
            <a:ext cx="84659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 raw score (the total number of marks achieved for each paper);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 scaled score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 judgement of whether the National Standard has been met.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28015" y="4226280"/>
            <a:ext cx="5612337" cy="24814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5683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6687" y="195514"/>
            <a:ext cx="6439634" cy="58318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53239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20" y="188640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u="sng" dirty="0">
                <a:latin typeface="Comic Sans MS" panose="030F0702030302020204" pitchFamily="66" charset="0"/>
              </a:rPr>
              <a:t>What will be reported to parents:</a:t>
            </a:r>
            <a:endParaRPr lang="en-GB" sz="4000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1720" y="1537412"/>
            <a:ext cx="6066207" cy="520265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3785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844824"/>
            <a:ext cx="8580108" cy="34563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5704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20" y="188640"/>
            <a:ext cx="46089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u="sng" dirty="0">
                <a:latin typeface="Comic Sans MS" panose="030F0702030302020204" pitchFamily="66" charset="0"/>
              </a:rPr>
              <a:t>Assessing Writing</a:t>
            </a:r>
            <a:endParaRPr lang="en-GB" sz="4000" u="sn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1520" y="1529305"/>
            <a:ext cx="8064896" cy="372616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6030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6695" y="375027"/>
            <a:ext cx="8046532" cy="55177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79170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544" y="1272483"/>
            <a:ext cx="8212629" cy="38164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612207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504" y="188640"/>
            <a:ext cx="7661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we will do </a:t>
            </a:r>
            <a:r>
              <a:rPr lang="en-GB" sz="4000">
                <a:latin typeface="Comic Sans MS" panose="030F0702030302020204" pitchFamily="66" charset="0"/>
              </a:rPr>
              <a:t>at Lainesmead: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3788" y="2013813"/>
            <a:ext cx="87292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Informal as possible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Support them in doing their best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Additional support – interventions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 err="1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Practise</a:t>
            </a:r>
            <a:endParaRPr lang="en-US" sz="4000" dirty="0">
              <a:solidFill>
                <a:schemeClr val="tx2"/>
              </a:solidFill>
              <a:latin typeface="Comic Sans MS" panose="030F0702030302020204" pitchFamily="66" charset="0"/>
              <a:ea typeface="Arial" charset="0"/>
              <a:cs typeface="Arial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Breakfast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0318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504" y="188640"/>
            <a:ext cx="61157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What you can do to help:</a:t>
            </a:r>
          </a:p>
        </p:txBody>
      </p:sp>
      <p:sp>
        <p:nvSpPr>
          <p:cNvPr id="8" name="Rectangle 7"/>
          <p:cNvSpPr/>
          <p:nvPr/>
        </p:nvSpPr>
        <p:spPr>
          <a:xfrm>
            <a:off x="273788" y="1844824"/>
            <a:ext cx="87292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Questions to the teacher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Get them outside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Quiet corner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Talk to them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Fun weekends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Diet and sleep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8239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504" y="188640"/>
            <a:ext cx="39372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Revision guides:</a:t>
            </a:r>
          </a:p>
        </p:txBody>
      </p:sp>
      <p:pic>
        <p:nvPicPr>
          <p:cNvPr id="3" name="Picture 2" descr="MLFR23 - KS2 Maths SATS Revision Book - Ages 10-11 (for the 2025 tests)">
            <a:extLst>
              <a:ext uri="{FF2B5EF4-FFF2-40B4-BE49-F238E27FC236}">
                <a16:creationId xmlns:a16="http://schemas.microsoft.com/office/drawing/2014/main" id="{F8DDADD9-5843-4739-FD9E-BDFCCCBB5B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751" y="1021866"/>
            <a:ext cx="3000374" cy="4183574"/>
          </a:xfrm>
          <a:prstGeom prst="rect">
            <a:avLst/>
          </a:prstGeom>
        </p:spPr>
      </p:pic>
      <p:pic>
        <p:nvPicPr>
          <p:cNvPr id="4" name="Picture 3" descr="E6FR23 - KS2 English SATS Revision Book - Ages 10-11 (for the 2025 tests)">
            <a:extLst>
              <a:ext uri="{FF2B5EF4-FFF2-40B4-BE49-F238E27FC236}">
                <a16:creationId xmlns:a16="http://schemas.microsoft.com/office/drawing/2014/main" id="{6B7C43A9-11C2-940E-324F-D1CB462CF37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63955" y="949012"/>
            <a:ext cx="2961629" cy="41448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8492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7504" y="188640"/>
            <a:ext cx="28520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Remember:</a:t>
            </a:r>
          </a:p>
        </p:txBody>
      </p:sp>
      <p:sp>
        <p:nvSpPr>
          <p:cNvPr id="8" name="Rectangle 7"/>
          <p:cNvSpPr/>
          <p:nvPr/>
        </p:nvSpPr>
        <p:spPr>
          <a:xfrm>
            <a:off x="273788" y="2013813"/>
            <a:ext cx="872929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SATs only focuses on Reading and </a:t>
            </a:r>
            <a:r>
              <a:rPr lang="en-US" sz="4000" dirty="0" err="1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Maths</a:t>
            </a: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!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SATs results don’t tell the whole story</a:t>
            </a:r>
          </a:p>
          <a:p>
            <a:pPr marL="342900" indent="-342900">
              <a:buFont typeface="Arial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Comic Sans MS" panose="030F0702030302020204" pitchFamily="66" charset="0"/>
                <a:ea typeface="Arial" charset="0"/>
                <a:cs typeface="Arial" charset="0"/>
              </a:rPr>
              <a:t>They only last for 1 week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70823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62732" cy="1785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949280"/>
            <a:ext cx="859183" cy="790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198" y="5932657"/>
            <a:ext cx="792088" cy="807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996" y="5056250"/>
            <a:ext cx="792088" cy="83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977069"/>
            <a:ext cx="792088" cy="7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87" y="908720"/>
            <a:ext cx="6333354" cy="43924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54363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Lainesmead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EBC9D877626C42B42A383E94D9D987" ma:contentTypeVersion="18" ma:contentTypeDescription="Create a new document." ma:contentTypeScope="" ma:versionID="497862093e980497fb14bcd5d85f3246">
  <xsd:schema xmlns:xsd="http://www.w3.org/2001/XMLSchema" xmlns:xs="http://www.w3.org/2001/XMLSchema" xmlns:p="http://schemas.microsoft.com/office/2006/metadata/properties" xmlns:ns3="8f12aaa9-950e-4674-b966-9aa41d80f149" xmlns:ns4="6015cafd-696f-46be-97db-39d257fbe00e" targetNamespace="http://schemas.microsoft.com/office/2006/metadata/properties" ma:root="true" ma:fieldsID="69b93a7141a6270383eeee2797e3932f" ns3:_="" ns4:_="">
    <xsd:import namespace="8f12aaa9-950e-4674-b966-9aa41d80f149"/>
    <xsd:import namespace="6015cafd-696f-46be-97db-39d257fbe00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OCR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12aaa9-950e-4674-b966-9aa41d80f14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15cafd-696f-46be-97db-39d257fbe0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015cafd-696f-46be-97db-39d257fbe0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9AD291A-3AD8-4BFB-AE42-A479927946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12aaa9-950e-4674-b966-9aa41d80f149"/>
    <ds:schemaRef ds:uri="6015cafd-696f-46be-97db-39d257fbe0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51FD9B-8AA3-4AA2-A8BA-06A4AE016B79}">
  <ds:schemaRefs>
    <ds:schemaRef ds:uri="http://purl.org/dc/terms/"/>
    <ds:schemaRef ds:uri="6015cafd-696f-46be-97db-39d257fbe0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8f12aaa9-950e-4674-b966-9aa41d80f149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B53A2A4-E5F7-45D9-AFA1-1EF416A30ED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</TotalTime>
  <Words>252</Words>
  <Application>Microsoft Office PowerPoint</Application>
  <PresentationFormat>On-screen Show (4:3)</PresentationFormat>
  <Paragraphs>49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Lainesmead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Alyssia Mepstead</dc:creator>
  <cp:lastModifiedBy>Mrs A Mepstead</cp:lastModifiedBy>
  <cp:revision>52</cp:revision>
  <cp:lastPrinted>2021-11-07T14:10:57Z</cp:lastPrinted>
  <dcterms:created xsi:type="dcterms:W3CDTF">2019-06-30T11:44:36Z</dcterms:created>
  <dcterms:modified xsi:type="dcterms:W3CDTF">2024-11-13T12:24:03Z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0x010100B0EBC9D877626C42B42A383E94D9D987</vt:lpwstr>
  </property>
</Properties>
</file>